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4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267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Claudeでスライドを作ったのに、なぜ文字だらけになるのか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Claudeは構成や文章作成は得意。しかし何も指定しないと、箇条書き中心の文章スライドになりやすい。</a:t>
            </a:r>
            <a:endParaRPr lang="en-US" sz="1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00200"/>
            <a:ext cx="8229600" cy="31546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4A4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KOIYAL  /  1 / 5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文字スライドになる3つの原因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図解形式・素材・情報量。この3点を指定しないと、Claudeはテキスト中心のアウトプットに偏る。</a:t>
            </a:r>
            <a:endParaRPr lang="en-US" sz="1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00200"/>
            <a:ext cx="8229600" cy="31546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4A4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KOIYAL  /  2 / 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解決の流れ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内容を整理してから、図解形式を決め、SVGや素材に変換し、最後にpptxへ埋め込む。</a:t>
            </a:r>
            <a:endParaRPr lang="en-US" sz="1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00200"/>
            <a:ext cx="8229600" cy="31546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4A4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KOIYAL  /  3 / 5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使える図解パターン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内容の種類によって最適な図解が変わる。事前にパターンを指定すれば、文字だらけにならない。</a:t>
            </a:r>
            <a:endParaRPr lang="en-US" sz="1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00200"/>
            <a:ext cx="8229600" cy="31546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4A4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KOIYAL  /  4 / 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実務で使えるAI資料作成の考え方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完成資料を丸投げしない。構成・図解設計・素材生成・pptx化を分けて指示するのがコツ。</a:t>
            </a:r>
            <a:endParaRPr lang="en-US" sz="1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00200"/>
            <a:ext cx="8229600" cy="31546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4A4A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KOIYAL  /  5 / 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90</Words>
  <Application>Microsoft Office PowerPoint</Application>
  <PresentationFormat>画面に合わせる (16:9)</PresentationFormat>
  <Paragraphs>20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8" baseType="lpstr">
      <vt:lpstr>Noto Sans CJK JP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Claudeで文字だらけのスライドを作らない方法</dc:title>
  <dc:subject>PptxGenJS Presentation</dc:subject>
  <dc:creator>KOIYAL</dc:creator>
  <cp:lastModifiedBy>Yoshihiro Arakawa</cp:lastModifiedBy>
  <cp:revision>1</cp:revision>
  <dcterms:created xsi:type="dcterms:W3CDTF">2026-05-18T11:44:31Z</dcterms:created>
  <dcterms:modified xsi:type="dcterms:W3CDTF">2026-05-18T11:59:01Z</dcterms:modified>
</cp:coreProperties>
</file>