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4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619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55280" y="228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01 / 05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Claudeでスライドを作ったのに、なぜ文字だらけになるのか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Claudeは構成や文章作成は得意。しかし何も指定しないと、箇条書き中心のスライドになりやすい。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2377440"/>
            <a:ext cx="16916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502920" y="2542032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Step 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28803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Claudeに依頼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240280" y="2898648"/>
            <a:ext cx="365760" cy="329184"/>
          </a:xfrm>
          <a:prstGeom prst="rightArrow">
            <a:avLst/>
          </a:prstGeom>
          <a:solidFill>
            <a:srgbClr val="C7CFDB"/>
          </a:solidFill>
          <a:ln w="12700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2651760" y="2377440"/>
            <a:ext cx="16916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2651760" y="2542032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Step 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651760" y="28803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構成が完成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389120" y="2898648"/>
            <a:ext cx="365760" cy="329184"/>
          </a:xfrm>
          <a:prstGeom prst="rightArrow">
            <a:avLst/>
          </a:prstGeom>
          <a:solidFill>
            <a:srgbClr val="C7CFDB"/>
          </a:solidFill>
          <a:ln w="12700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Shape 11"/>
          <p:cNvSpPr/>
          <p:nvPr/>
        </p:nvSpPr>
        <p:spPr>
          <a:xfrm>
            <a:off x="4800600" y="2377440"/>
            <a:ext cx="16916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4" name="Text 12"/>
          <p:cNvSpPr/>
          <p:nvPr/>
        </p:nvSpPr>
        <p:spPr>
          <a:xfrm>
            <a:off x="4800600" y="2542032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Step 3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800600" y="28803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文章が増える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537960" y="2898648"/>
            <a:ext cx="365760" cy="329184"/>
          </a:xfrm>
          <a:prstGeom prst="rightArrow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6949440" y="2377440"/>
            <a:ext cx="1691640" cy="1371600"/>
          </a:xfrm>
          <a:prstGeom prst="rect">
            <a:avLst/>
          </a:prstGeom>
          <a:solidFill>
            <a:srgbClr val="1F2A37"/>
          </a:solidFill>
          <a:ln w="12700">
            <a:solidFill>
              <a:srgbClr val="1F2A37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6949440" y="2542032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BFC8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結果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949440" y="288036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文字だらけ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7200" y="4160520"/>
            <a:ext cx="8229600" cy="502920"/>
          </a:xfrm>
          <a:prstGeom prst="rect">
            <a:avLst/>
          </a:prstGeom>
          <a:solidFill>
            <a:srgbClr val="E6ECFF"/>
          </a:solidFill>
          <a:ln w="12700">
            <a:solidFill>
              <a:srgbClr val="E6EC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9"/>
          <p:cNvSpPr/>
          <p:nvPr/>
        </p:nvSpPr>
        <p:spPr>
          <a:xfrm>
            <a:off x="457200" y="4160520"/>
            <a:ext cx="73152" cy="502920"/>
          </a:xfrm>
          <a:prstGeom prst="rect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Text 20"/>
          <p:cNvSpPr/>
          <p:nvPr/>
        </p:nvSpPr>
        <p:spPr>
          <a:xfrm>
            <a:off x="685800" y="4160520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指示の粒度が不足すると、Claudeは「文章で説明する」方向に最適化してしまう。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55280" y="228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02 / 05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文字スライドになる原因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中心となる課題から、3つの典型的な原因が派生する。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200400" y="1600200"/>
            <a:ext cx="2743200" cy="822960"/>
          </a:xfrm>
          <a:prstGeom prst="rect">
            <a:avLst/>
          </a:prstGeom>
          <a:solidFill>
            <a:srgbClr val="1F2A37"/>
          </a:solidFill>
          <a:ln w="12700">
            <a:solidFill>
              <a:srgbClr val="1F2A37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6" name="Text 4"/>
          <p:cNvSpPr/>
          <p:nvPr/>
        </p:nvSpPr>
        <p:spPr>
          <a:xfrm>
            <a:off x="3200400" y="160020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文字だらけの原因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1828800" y="2423160"/>
            <a:ext cx="2743200" cy="640080"/>
          </a:xfrm>
          <a:prstGeom prst="line">
            <a:avLst/>
          </a:prstGeom>
          <a:noFill/>
          <a:ln w="19050">
            <a:solidFill>
              <a:srgbClr val="C7CFDB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Shape 6"/>
          <p:cNvSpPr/>
          <p:nvPr/>
        </p:nvSpPr>
        <p:spPr>
          <a:xfrm>
            <a:off x="594360" y="3063240"/>
            <a:ext cx="24688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594360" y="3063240"/>
            <a:ext cx="73152" cy="1691640"/>
          </a:xfrm>
          <a:prstGeom prst="rect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Text 8"/>
          <p:cNvSpPr/>
          <p:nvPr/>
        </p:nvSpPr>
        <p:spPr>
          <a:xfrm>
            <a:off x="822960" y="324612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36576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図解形式なし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822960" y="4160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出力形式を指定していない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0" y="2423160"/>
            <a:ext cx="0" cy="640080"/>
          </a:xfrm>
          <a:prstGeom prst="line">
            <a:avLst/>
          </a:prstGeom>
          <a:noFill/>
          <a:ln w="19050">
            <a:solidFill>
              <a:srgbClr val="C7CFDB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2"/>
          <p:cNvSpPr/>
          <p:nvPr/>
        </p:nvSpPr>
        <p:spPr>
          <a:xfrm>
            <a:off x="3337560" y="3063240"/>
            <a:ext cx="24688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3"/>
          <p:cNvSpPr/>
          <p:nvPr/>
        </p:nvSpPr>
        <p:spPr>
          <a:xfrm>
            <a:off x="3337560" y="3063240"/>
            <a:ext cx="73152" cy="1691640"/>
          </a:xfrm>
          <a:prstGeom prst="rect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4"/>
          <p:cNvSpPr/>
          <p:nvPr/>
        </p:nvSpPr>
        <p:spPr>
          <a:xfrm>
            <a:off x="3566160" y="324612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566160" y="36576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素材指定なし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566160" y="4160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アイコン・画像が無い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0" y="2423160"/>
            <a:ext cx="2743200" cy="640080"/>
          </a:xfrm>
          <a:prstGeom prst="line">
            <a:avLst/>
          </a:prstGeom>
          <a:noFill/>
          <a:ln w="19050">
            <a:solidFill>
              <a:srgbClr val="C7CFDB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Shape 18"/>
          <p:cNvSpPr/>
          <p:nvPr/>
        </p:nvSpPr>
        <p:spPr>
          <a:xfrm>
            <a:off x="6080760" y="3063240"/>
            <a:ext cx="24688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9"/>
          <p:cNvSpPr/>
          <p:nvPr/>
        </p:nvSpPr>
        <p:spPr>
          <a:xfrm>
            <a:off x="6080760" y="3063240"/>
            <a:ext cx="73152" cy="1691640"/>
          </a:xfrm>
          <a:prstGeom prst="rect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Text 20"/>
          <p:cNvSpPr/>
          <p:nvPr/>
        </p:nvSpPr>
        <p:spPr>
          <a:xfrm>
            <a:off x="6309360" y="324612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309360" y="36576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情報過多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309360" y="4160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1スライドに詰め込みすぎ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55280" y="228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03 / 05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解決の流れ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4つの工程に分けて指示することで、図解中心のスライドに変わる。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2194560"/>
            <a:ext cx="1828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1143000" y="2468880"/>
            <a:ext cx="548640" cy="548640"/>
          </a:xfrm>
          <a:prstGeom prst="ellipse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Text 5"/>
          <p:cNvSpPr/>
          <p:nvPr/>
        </p:nvSpPr>
        <p:spPr>
          <a:xfrm>
            <a:off x="1143000" y="24688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02920" y="315468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内容整理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35661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情報を選別する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350008" y="2990088"/>
            <a:ext cx="237744" cy="237744"/>
          </a:xfrm>
          <a:prstGeom prst="rightArrow">
            <a:avLst/>
          </a:prstGeom>
          <a:solidFill>
            <a:srgbClr val="C7CFDB"/>
          </a:solidFill>
          <a:ln w="12700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" name="Shape 9"/>
          <p:cNvSpPr/>
          <p:nvPr/>
        </p:nvSpPr>
        <p:spPr>
          <a:xfrm>
            <a:off x="2606040" y="2194560"/>
            <a:ext cx="1828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10"/>
          <p:cNvSpPr/>
          <p:nvPr/>
        </p:nvSpPr>
        <p:spPr>
          <a:xfrm>
            <a:off x="3246120" y="2468880"/>
            <a:ext cx="548640" cy="548640"/>
          </a:xfrm>
          <a:prstGeom prst="ellipse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Text 11"/>
          <p:cNvSpPr/>
          <p:nvPr/>
        </p:nvSpPr>
        <p:spPr>
          <a:xfrm>
            <a:off x="3246120" y="24688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606040" y="315468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図解形式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2606040" y="35661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形式を決定する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453128" y="2990088"/>
            <a:ext cx="237744" cy="237744"/>
          </a:xfrm>
          <a:prstGeom prst="rightArrow">
            <a:avLst/>
          </a:prstGeom>
          <a:solidFill>
            <a:srgbClr val="C7CFDB"/>
          </a:solidFill>
          <a:ln w="12700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4709160" y="2194560"/>
            <a:ext cx="1828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6"/>
          <p:cNvSpPr/>
          <p:nvPr/>
        </p:nvSpPr>
        <p:spPr>
          <a:xfrm>
            <a:off x="5349240" y="2468880"/>
            <a:ext cx="548640" cy="548640"/>
          </a:xfrm>
          <a:prstGeom prst="ellipse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7"/>
          <p:cNvSpPr/>
          <p:nvPr/>
        </p:nvSpPr>
        <p:spPr>
          <a:xfrm>
            <a:off x="5349240" y="24688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4709160" y="315468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素材化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709160" y="35661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SVG・表に変換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556248" y="2990088"/>
            <a:ext cx="237744" cy="237744"/>
          </a:xfrm>
          <a:prstGeom prst="rightArrow">
            <a:avLst/>
          </a:prstGeom>
          <a:solidFill>
            <a:srgbClr val="C7CFDB"/>
          </a:solidFill>
          <a:ln w="12700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1"/>
          <p:cNvSpPr/>
          <p:nvPr/>
        </p:nvSpPr>
        <p:spPr>
          <a:xfrm>
            <a:off x="6812280" y="2194560"/>
            <a:ext cx="1828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22"/>
          <p:cNvSpPr/>
          <p:nvPr/>
        </p:nvSpPr>
        <p:spPr>
          <a:xfrm>
            <a:off x="7452360" y="2468880"/>
            <a:ext cx="548640" cy="548640"/>
          </a:xfrm>
          <a:prstGeom prst="ellipse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Text 23"/>
          <p:cNvSpPr/>
          <p:nvPr/>
        </p:nvSpPr>
        <p:spPr>
          <a:xfrm>
            <a:off x="7452360" y="24688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4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812280" y="315468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pptx化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6812280" y="35661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ファイル出力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57200" y="4343400"/>
            <a:ext cx="8229600" cy="411480"/>
          </a:xfrm>
          <a:prstGeom prst="rect">
            <a:avLst/>
          </a:prstGeom>
          <a:solidFill>
            <a:srgbClr val="F5F7FA"/>
          </a:solidFill>
          <a:ln w="12700">
            <a:solidFill>
              <a:srgbClr val="F5F7F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Text 27"/>
          <p:cNvSpPr/>
          <p:nvPr/>
        </p:nvSpPr>
        <p:spPr>
          <a:xfrm>
            <a:off x="457200" y="43434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各工程を分けて指示するほど、図解の精度が上がる。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55280" y="228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04 / 05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使える図解パターン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内容の性質に合わせて、5つの図解パターンを使い分ける。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2468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6" name="Shape 4"/>
          <p:cNvSpPr/>
          <p:nvPr/>
        </p:nvSpPr>
        <p:spPr>
          <a:xfrm>
            <a:off x="905256" y="2226564"/>
            <a:ext cx="219456" cy="164592"/>
          </a:xfrm>
          <a:prstGeom prst="rect">
            <a:avLst/>
          </a:prstGeom>
          <a:solidFill>
            <a:srgbClr val="E6ECFF"/>
          </a:solidFill>
          <a:ln w="9525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" name="Shape 5"/>
          <p:cNvSpPr/>
          <p:nvPr/>
        </p:nvSpPr>
        <p:spPr>
          <a:xfrm>
            <a:off x="1124712" y="2308860"/>
            <a:ext cx="91440" cy="0"/>
          </a:xfrm>
          <a:prstGeom prst="line">
            <a:avLst/>
          </a:prstGeom>
          <a:noFill/>
          <a:ln w="12700">
            <a:solidFill>
              <a:srgbClr val="0557FF"/>
            </a:solidFill>
            <a:prstDash val="solid"/>
            <a:tailEnd type="triangle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Shape 6"/>
          <p:cNvSpPr/>
          <p:nvPr/>
        </p:nvSpPr>
        <p:spPr>
          <a:xfrm>
            <a:off x="1216152" y="2226564"/>
            <a:ext cx="219456" cy="164592"/>
          </a:xfrm>
          <a:prstGeom prst="rect">
            <a:avLst/>
          </a:prstGeom>
          <a:solidFill>
            <a:srgbClr val="E6ECFF"/>
          </a:solidFill>
          <a:ln w="9525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" name="Shape 7"/>
          <p:cNvSpPr/>
          <p:nvPr/>
        </p:nvSpPr>
        <p:spPr>
          <a:xfrm>
            <a:off x="1435608" y="2308860"/>
            <a:ext cx="91440" cy="0"/>
          </a:xfrm>
          <a:prstGeom prst="line">
            <a:avLst/>
          </a:prstGeom>
          <a:noFill/>
          <a:ln w="12700">
            <a:solidFill>
              <a:srgbClr val="0557FF"/>
            </a:solidFill>
            <a:prstDash val="solid"/>
            <a:tailEnd type="triangle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" name="Shape 8"/>
          <p:cNvSpPr/>
          <p:nvPr/>
        </p:nvSpPr>
        <p:spPr>
          <a:xfrm>
            <a:off x="1527048" y="2226564"/>
            <a:ext cx="219456" cy="164592"/>
          </a:xfrm>
          <a:prstGeom prst="rect">
            <a:avLst/>
          </a:prstGeom>
          <a:solidFill>
            <a:srgbClr val="E6ECFF"/>
          </a:solidFill>
          <a:ln w="9525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" name="Text 9"/>
          <p:cNvSpPr/>
          <p:nvPr/>
        </p:nvSpPr>
        <p:spPr>
          <a:xfrm>
            <a:off x="1965960" y="182880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業務フロー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965960" y="2194560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フロー図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337560" y="1554480"/>
            <a:ext cx="2468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2"/>
          <p:cNvSpPr/>
          <p:nvPr/>
        </p:nvSpPr>
        <p:spPr>
          <a:xfrm>
            <a:off x="3712464" y="2089404"/>
            <a:ext cx="292608" cy="201168"/>
          </a:xfrm>
          <a:prstGeom prst="rect">
            <a:avLst/>
          </a:prstGeom>
          <a:solidFill>
            <a:srgbClr val="0557FF"/>
          </a:solidFill>
          <a:ln w="6350">
            <a:solidFill>
              <a:srgbClr val="DCE2E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3"/>
          <p:cNvSpPr/>
          <p:nvPr/>
        </p:nvSpPr>
        <p:spPr>
          <a:xfrm>
            <a:off x="4041648" y="2089404"/>
            <a:ext cx="292608" cy="201168"/>
          </a:xfrm>
          <a:prstGeom prst="rect">
            <a:avLst/>
          </a:prstGeom>
          <a:solidFill>
            <a:srgbClr val="0557FF"/>
          </a:solidFill>
          <a:ln w="6350">
            <a:solidFill>
              <a:srgbClr val="DCE2E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Shape 14"/>
          <p:cNvSpPr/>
          <p:nvPr/>
        </p:nvSpPr>
        <p:spPr>
          <a:xfrm>
            <a:off x="3712464" y="2327148"/>
            <a:ext cx="292608" cy="201168"/>
          </a:xfrm>
          <a:prstGeom prst="rect">
            <a:avLst/>
          </a:prstGeom>
          <a:solidFill>
            <a:srgbClr val="E6ECFF"/>
          </a:solidFill>
          <a:ln w="6350">
            <a:solidFill>
              <a:srgbClr val="DCE2E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7" name="Shape 15"/>
          <p:cNvSpPr/>
          <p:nvPr/>
        </p:nvSpPr>
        <p:spPr>
          <a:xfrm>
            <a:off x="4041648" y="2327148"/>
            <a:ext cx="292608" cy="201168"/>
          </a:xfrm>
          <a:prstGeom prst="rect">
            <a:avLst/>
          </a:prstGeom>
          <a:solidFill>
            <a:srgbClr val="F5F7FA"/>
          </a:solidFill>
          <a:ln w="6350">
            <a:solidFill>
              <a:srgbClr val="DCE2E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8" name="Text 16"/>
          <p:cNvSpPr/>
          <p:nvPr/>
        </p:nvSpPr>
        <p:spPr>
          <a:xfrm>
            <a:off x="4663440" y="182880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比較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663440" y="2194560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比較表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035040" y="1554480"/>
            <a:ext cx="2468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1" name="Shape 19"/>
          <p:cNvSpPr/>
          <p:nvPr/>
        </p:nvSpPr>
        <p:spPr>
          <a:xfrm>
            <a:off x="6377940" y="2116836"/>
            <a:ext cx="594360" cy="164592"/>
          </a:xfrm>
          <a:prstGeom prst="rect">
            <a:avLst/>
          </a:prstGeom>
          <a:solidFill>
            <a:srgbClr val="FFFFFF"/>
          </a:solidFill>
          <a:ln w="9525">
            <a:solidFill>
              <a:srgbClr val="DCE2E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" name="Shape 20"/>
          <p:cNvSpPr/>
          <p:nvPr/>
        </p:nvSpPr>
        <p:spPr>
          <a:xfrm>
            <a:off x="6451092" y="2189988"/>
            <a:ext cx="594360" cy="164592"/>
          </a:xfrm>
          <a:prstGeom prst="rect">
            <a:avLst/>
          </a:prstGeom>
          <a:solidFill>
            <a:srgbClr val="FFFFFF"/>
          </a:solidFill>
          <a:ln w="9525">
            <a:solidFill>
              <a:srgbClr val="DCE2EA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1"/>
          <p:cNvSpPr/>
          <p:nvPr/>
        </p:nvSpPr>
        <p:spPr>
          <a:xfrm>
            <a:off x="6524244" y="2263140"/>
            <a:ext cx="594360" cy="164592"/>
          </a:xfrm>
          <a:prstGeom prst="rect">
            <a:avLst/>
          </a:prstGeom>
          <a:solidFill>
            <a:srgbClr val="0557FF"/>
          </a:solidFill>
          <a:ln w="9525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2"/>
          <p:cNvSpPr/>
          <p:nvPr/>
        </p:nvSpPr>
        <p:spPr>
          <a:xfrm>
            <a:off x="7360920" y="182880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課題整理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360920" y="2194560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カード型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1988820" y="3246120"/>
            <a:ext cx="2468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5"/>
          <p:cNvSpPr/>
          <p:nvPr/>
        </p:nvSpPr>
        <p:spPr>
          <a:xfrm>
            <a:off x="2208276" y="3881628"/>
            <a:ext cx="237744" cy="237744"/>
          </a:xfrm>
          <a:prstGeom prst="ellipse">
            <a:avLst/>
          </a:prstGeom>
          <a:solidFill>
            <a:srgbClr val="0557FF"/>
          </a:solidFill>
          <a:ln w="9525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6"/>
          <p:cNvSpPr/>
          <p:nvPr/>
        </p:nvSpPr>
        <p:spPr>
          <a:xfrm>
            <a:off x="2208276" y="388162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1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446020" y="4000500"/>
            <a:ext cx="109728" cy="0"/>
          </a:xfrm>
          <a:prstGeom prst="line">
            <a:avLst/>
          </a:prstGeom>
          <a:noFill/>
          <a:ln w="12700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0" name="Shape 28"/>
          <p:cNvSpPr/>
          <p:nvPr/>
        </p:nvSpPr>
        <p:spPr>
          <a:xfrm>
            <a:off x="2555748" y="3881628"/>
            <a:ext cx="237744" cy="237744"/>
          </a:xfrm>
          <a:prstGeom prst="ellipse">
            <a:avLst/>
          </a:prstGeom>
          <a:solidFill>
            <a:srgbClr val="E6ECFF"/>
          </a:solidFill>
          <a:ln w="9525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1" name="Text 29"/>
          <p:cNvSpPr/>
          <p:nvPr/>
        </p:nvSpPr>
        <p:spPr>
          <a:xfrm>
            <a:off x="2555748" y="388162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2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2793492" y="4000500"/>
            <a:ext cx="109728" cy="0"/>
          </a:xfrm>
          <a:prstGeom prst="line">
            <a:avLst/>
          </a:prstGeom>
          <a:noFill/>
          <a:ln w="12700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3" name="Shape 31"/>
          <p:cNvSpPr/>
          <p:nvPr/>
        </p:nvSpPr>
        <p:spPr>
          <a:xfrm>
            <a:off x="2903220" y="3881628"/>
            <a:ext cx="237744" cy="237744"/>
          </a:xfrm>
          <a:prstGeom prst="ellipse">
            <a:avLst/>
          </a:prstGeom>
          <a:solidFill>
            <a:srgbClr val="E6ECFF"/>
          </a:solidFill>
          <a:ln w="9525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4" name="Text 32"/>
          <p:cNvSpPr/>
          <p:nvPr/>
        </p:nvSpPr>
        <p:spPr>
          <a:xfrm>
            <a:off x="2903220" y="388162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3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3314700" y="352044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手順説明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3314700" y="3886200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ステップ図</a:t>
            </a:r>
            <a:endParaRPr lang="en-US" sz="1400" dirty="0"/>
          </a:p>
        </p:txBody>
      </p:sp>
      <p:sp>
        <p:nvSpPr>
          <p:cNvPr id="37" name="Shape 35"/>
          <p:cNvSpPr/>
          <p:nvPr/>
        </p:nvSpPr>
        <p:spPr>
          <a:xfrm>
            <a:off x="4686300" y="3246120"/>
            <a:ext cx="246888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38" name="Shape 36"/>
          <p:cNvSpPr/>
          <p:nvPr/>
        </p:nvSpPr>
        <p:spPr>
          <a:xfrm>
            <a:off x="5244084" y="3872484"/>
            <a:ext cx="256032" cy="256032"/>
          </a:xfrm>
          <a:prstGeom prst="ellipse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39" name="Shape 37"/>
          <p:cNvSpPr/>
          <p:nvPr/>
        </p:nvSpPr>
        <p:spPr>
          <a:xfrm flipV="1">
            <a:off x="5052060" y="3771900"/>
            <a:ext cx="320040" cy="228600"/>
          </a:xfrm>
          <a:prstGeom prst="line">
            <a:avLst/>
          </a:prstGeom>
          <a:noFill/>
          <a:ln w="9525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0" name="Shape 38"/>
          <p:cNvSpPr/>
          <p:nvPr/>
        </p:nvSpPr>
        <p:spPr>
          <a:xfrm>
            <a:off x="4969764" y="3689604"/>
            <a:ext cx="164592" cy="164592"/>
          </a:xfrm>
          <a:prstGeom prst="ellipse">
            <a:avLst/>
          </a:prstGeom>
          <a:solidFill>
            <a:srgbClr val="E6ECFF"/>
          </a:solidFill>
          <a:ln w="635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1" name="Shape 39"/>
          <p:cNvSpPr/>
          <p:nvPr/>
        </p:nvSpPr>
        <p:spPr>
          <a:xfrm flipV="1">
            <a:off x="5372100" y="3771900"/>
            <a:ext cx="320040" cy="228600"/>
          </a:xfrm>
          <a:prstGeom prst="line">
            <a:avLst/>
          </a:prstGeom>
          <a:noFill/>
          <a:ln w="9525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2" name="Shape 40"/>
          <p:cNvSpPr/>
          <p:nvPr/>
        </p:nvSpPr>
        <p:spPr>
          <a:xfrm>
            <a:off x="5609844" y="3689604"/>
            <a:ext cx="164592" cy="164592"/>
          </a:xfrm>
          <a:prstGeom prst="ellipse">
            <a:avLst/>
          </a:prstGeom>
          <a:solidFill>
            <a:srgbClr val="E6ECFF"/>
          </a:solidFill>
          <a:ln w="635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3" name="Shape 41"/>
          <p:cNvSpPr/>
          <p:nvPr/>
        </p:nvSpPr>
        <p:spPr>
          <a:xfrm>
            <a:off x="5052060" y="4000500"/>
            <a:ext cx="320040" cy="228600"/>
          </a:xfrm>
          <a:prstGeom prst="line">
            <a:avLst/>
          </a:prstGeom>
          <a:noFill/>
          <a:ln w="9525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4" name="Shape 42"/>
          <p:cNvSpPr/>
          <p:nvPr/>
        </p:nvSpPr>
        <p:spPr>
          <a:xfrm>
            <a:off x="4969764" y="4146804"/>
            <a:ext cx="164592" cy="164592"/>
          </a:xfrm>
          <a:prstGeom prst="ellipse">
            <a:avLst/>
          </a:prstGeom>
          <a:solidFill>
            <a:srgbClr val="E6ECFF"/>
          </a:solidFill>
          <a:ln w="635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5" name="Shape 43"/>
          <p:cNvSpPr/>
          <p:nvPr/>
        </p:nvSpPr>
        <p:spPr>
          <a:xfrm>
            <a:off x="5372100" y="4000500"/>
            <a:ext cx="320040" cy="228600"/>
          </a:xfrm>
          <a:prstGeom prst="line">
            <a:avLst/>
          </a:prstGeom>
          <a:noFill/>
          <a:ln w="9525">
            <a:solidFill>
              <a:srgbClr val="C7CFDB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6" name="Shape 44"/>
          <p:cNvSpPr/>
          <p:nvPr/>
        </p:nvSpPr>
        <p:spPr>
          <a:xfrm>
            <a:off x="5609844" y="4146804"/>
            <a:ext cx="164592" cy="164592"/>
          </a:xfrm>
          <a:prstGeom prst="ellipse">
            <a:avLst/>
          </a:prstGeom>
          <a:solidFill>
            <a:srgbClr val="E6ECFF"/>
          </a:solidFill>
          <a:ln w="635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7" name="Text 45"/>
          <p:cNvSpPr/>
          <p:nvPr/>
        </p:nvSpPr>
        <p:spPr>
          <a:xfrm>
            <a:off x="6012180" y="352044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全体像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6012180" y="3886200"/>
            <a:ext cx="1005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マップ図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55280" y="2286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05 / 05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実務で使えるAI資料作成の考え方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Claudeに完成資料を丸投げするのではなく、4つの工程に分けて指示する。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3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BEFORE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8745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丸投げ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457200" y="2423160"/>
            <a:ext cx="3474720" cy="2331720"/>
          </a:xfrm>
          <a:prstGeom prst="rect">
            <a:avLst/>
          </a:prstGeom>
          <a:solidFill>
            <a:srgbClr val="F5F7FA"/>
          </a:solidFill>
          <a:ln w="12700">
            <a:solidFill>
              <a:srgbClr val="DCE2EA"/>
            </a:solidFill>
            <a:prstDash val="dash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8" name="Text 6"/>
          <p:cNvSpPr/>
          <p:nvPr/>
        </p:nvSpPr>
        <p:spPr>
          <a:xfrm>
            <a:off x="457200" y="260604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C7CFDB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?</a:t>
            </a:r>
            <a:endParaRPr lang="en-US" sz="54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完成資料を一括で依頼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3886200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構成・図解・素材・出力が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6B7785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全て混在し、文字に偏る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069080" y="2743200"/>
            <a:ext cx="1005840" cy="457200"/>
          </a:xfrm>
          <a:prstGeom prst="rightArrow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" name="Text 10"/>
          <p:cNvSpPr/>
          <p:nvPr/>
        </p:nvSpPr>
        <p:spPr>
          <a:xfrm>
            <a:off x="5212080" y="16002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300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AFTER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212080" y="187452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工程分解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5212080" y="2423160"/>
            <a:ext cx="16459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13"/>
          <p:cNvSpPr/>
          <p:nvPr/>
        </p:nvSpPr>
        <p:spPr>
          <a:xfrm>
            <a:off x="5212080" y="2423160"/>
            <a:ext cx="54864" cy="1097280"/>
          </a:xfrm>
          <a:prstGeom prst="rect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6" name="Text 14"/>
          <p:cNvSpPr/>
          <p:nvPr/>
        </p:nvSpPr>
        <p:spPr>
          <a:xfrm>
            <a:off x="5394960" y="258775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01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394960" y="288036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構成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995160" y="2423160"/>
            <a:ext cx="16459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19" name="Shape 17"/>
          <p:cNvSpPr/>
          <p:nvPr/>
        </p:nvSpPr>
        <p:spPr>
          <a:xfrm>
            <a:off x="6995160" y="2423160"/>
            <a:ext cx="54864" cy="1097280"/>
          </a:xfrm>
          <a:prstGeom prst="rect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0" name="Text 18"/>
          <p:cNvSpPr/>
          <p:nvPr/>
        </p:nvSpPr>
        <p:spPr>
          <a:xfrm>
            <a:off x="7178040" y="258775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02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178040" y="288036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図解設計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212080" y="3657600"/>
            <a:ext cx="16459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3" name="Shape 21"/>
          <p:cNvSpPr/>
          <p:nvPr/>
        </p:nvSpPr>
        <p:spPr>
          <a:xfrm>
            <a:off x="5212080" y="3657600"/>
            <a:ext cx="54864" cy="1097280"/>
          </a:xfrm>
          <a:prstGeom prst="rect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Text 22"/>
          <p:cNvSpPr/>
          <p:nvPr/>
        </p:nvSpPr>
        <p:spPr>
          <a:xfrm>
            <a:off x="5394960" y="382219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03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394960" y="41148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素材生成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995160" y="3657600"/>
            <a:ext cx="16459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CE2EA"/>
            </a:solidFill>
            <a:prstDash val="solid"/>
          </a:ln>
          <a:effectLst>
            <a:outerShdw blurRad="101600" dist="12700" dir="54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ja-JP" altLang="en-US"/>
          </a:p>
        </p:txBody>
      </p:sp>
      <p:sp>
        <p:nvSpPr>
          <p:cNvPr id="27" name="Shape 25"/>
          <p:cNvSpPr/>
          <p:nvPr/>
        </p:nvSpPr>
        <p:spPr>
          <a:xfrm>
            <a:off x="6995160" y="3657600"/>
            <a:ext cx="54864" cy="1097280"/>
          </a:xfrm>
          <a:prstGeom prst="rect">
            <a:avLst/>
          </a:prstGeom>
          <a:solidFill>
            <a:srgbClr val="0557FF"/>
          </a:solidFill>
          <a:ln w="12700">
            <a:solidFill>
              <a:srgbClr val="0557FF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Text 26"/>
          <p:cNvSpPr/>
          <p:nvPr/>
        </p:nvSpPr>
        <p:spPr>
          <a:xfrm>
            <a:off x="7178040" y="382219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0557FF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04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178040" y="41148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F2A37"/>
                </a:solidFill>
                <a:latin typeface="FORM-UDPGothic" pitchFamily="34" charset="0"/>
                <a:ea typeface="FORM-UDPGothic" pitchFamily="34" charset="-122"/>
                <a:cs typeface="FORM-UDPGothic" pitchFamily="34" charset="-120"/>
              </a:rPr>
              <a:t>pptx化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149</Words>
  <Application>Microsoft Office PowerPoint</Application>
  <PresentationFormat>画面に合わせる (16:9)</PresentationFormat>
  <Paragraphs>81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8" baseType="lpstr">
      <vt:lpstr>FORM-UDPGothic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Claudeで文字だらけのスライドを作らない方法</dc:title>
  <dc:subject>PptxGenJS Presentation</dc:subject>
  <dc:creator>KOIYAL</dc:creator>
  <cp:lastModifiedBy>Yoshihiro Arakawa</cp:lastModifiedBy>
  <cp:revision>1</cp:revision>
  <dcterms:created xsi:type="dcterms:W3CDTF">2026-05-18T11:50:08Z</dcterms:created>
  <dcterms:modified xsi:type="dcterms:W3CDTF">2026-05-18T12:06:37Z</dcterms:modified>
</cp:coreProperties>
</file>