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0" d="100"/>
          <a:sy n="11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556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スライド1 ビジュアル: 画像取得失敗のため、文字だらけスライドを模した図形プレースホルダで代用。
候補画像 (Unsplash): https://unsplash.com/photos/man-standing-in-front-of-people-sitting-beside-table-with-laptop-computers-gMsnXqILjp4
検索キーワード: presentation, laptop, business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スライド2 ビジュアル: 画像取得失敗のため、付箋カンバン風の図形プレースホルダで代用。
候補画像 (Unsplash): https://unsplash.com/photos/a-white-board-with-sticky-notes-attached-to-it-JXyY3jRV9oI
検索キーワード: sticky notes, planning, whiteboard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スライド3 ビジュアル: 画像取得失敗のため、4ステップの工程カードを図形で表現。
候補画像 (Unsplash): https://unsplash.com/photos/sticky-notes-on-corkboard-5aiRb5f464A
検索キーワード: process, workflow, planning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実行環境のネットワーク制限により、Unsplash/Pexels/Pixabayから画像バイナリを取得できませんでした。
各スライドの代替ビジュアルは図形+アイコンで構成しています。表に記載のUnsplash候補URLからダウンロードして差し替え可能です。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nsplash.com/photos/5aiRb5f464A" TargetMode="External"/><Relationship Id="rId5" Type="http://schemas.openxmlformats.org/officeDocument/2006/relationships/hyperlink" Target="https://unsplash.com/photos/JXyY3jRV9oI" TargetMode="External"/><Relationship Id="rId4" Type="http://schemas.openxmlformats.org/officeDocument/2006/relationships/hyperlink" Target="https://unsplash.com/photos/gMsnXqILj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728655" y="3200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01 /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KOIYAL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50292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6858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CHAPTER 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なぜ文字だらけになるのか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6583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Claudeは構成や文章作成が得意。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だが、図解や素材の指定がないと、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本文がそのまま箇条書きスライドになりやすい。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5120640"/>
            <a:ext cx="73152" cy="822960"/>
          </a:xfrm>
          <a:prstGeom prst="rect">
            <a:avLst/>
          </a:prstGeom>
          <a:solidFill>
            <a:srgbClr val="F3E42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685800" y="512064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「指定しない」=「箇条書き」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7680960" y="1600200"/>
            <a:ext cx="4023360" cy="420624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8001000" y="1965960"/>
            <a:ext cx="33832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8229600" y="2240280"/>
            <a:ext cx="1463040" cy="137160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8229600" y="2468880"/>
            <a:ext cx="2560320" cy="16459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8275320" y="306324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8458200" y="3081528"/>
            <a:ext cx="2408061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8275320" y="333756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8458200" y="3355848"/>
            <a:ext cx="2478134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6"/>
          <p:cNvSpPr/>
          <p:nvPr/>
        </p:nvSpPr>
        <p:spPr>
          <a:xfrm>
            <a:off x="8275320" y="361188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8458200" y="3630168"/>
            <a:ext cx="2390173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8"/>
          <p:cNvSpPr/>
          <p:nvPr/>
        </p:nvSpPr>
        <p:spPr>
          <a:xfrm>
            <a:off x="8275320" y="388620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9"/>
          <p:cNvSpPr/>
          <p:nvPr/>
        </p:nvSpPr>
        <p:spPr>
          <a:xfrm>
            <a:off x="8458200" y="3904488"/>
            <a:ext cx="2661820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20"/>
          <p:cNvSpPr/>
          <p:nvPr/>
        </p:nvSpPr>
        <p:spPr>
          <a:xfrm>
            <a:off x="8275320" y="416052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8458200" y="4178808"/>
            <a:ext cx="2565068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2"/>
          <p:cNvSpPr/>
          <p:nvPr/>
        </p:nvSpPr>
        <p:spPr>
          <a:xfrm>
            <a:off x="8275320" y="443484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23"/>
          <p:cNvSpPr/>
          <p:nvPr/>
        </p:nvSpPr>
        <p:spPr>
          <a:xfrm>
            <a:off x="8458200" y="4453128"/>
            <a:ext cx="2724139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4"/>
          <p:cNvSpPr/>
          <p:nvPr/>
        </p:nvSpPr>
        <p:spPr>
          <a:xfrm>
            <a:off x="8275320" y="470916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5"/>
          <p:cNvSpPr/>
          <p:nvPr/>
        </p:nvSpPr>
        <p:spPr>
          <a:xfrm>
            <a:off x="8458200" y="4727448"/>
            <a:ext cx="2400551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6"/>
          <p:cNvSpPr/>
          <p:nvPr/>
        </p:nvSpPr>
        <p:spPr>
          <a:xfrm>
            <a:off x="8275320" y="4983480"/>
            <a:ext cx="73152" cy="73152"/>
          </a:xfrm>
          <a:prstGeom prst="ellipse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Shape 27"/>
          <p:cNvSpPr/>
          <p:nvPr/>
        </p:nvSpPr>
        <p:spPr>
          <a:xfrm>
            <a:off x="8458200" y="5001768"/>
            <a:ext cx="2479718" cy="54864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8"/>
          <p:cNvSpPr/>
          <p:nvPr/>
        </p:nvSpPr>
        <p:spPr>
          <a:xfrm>
            <a:off x="7680960" y="59436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典型的な文字だらけスライド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728655" y="3200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02 /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KOIYAL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502920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6858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CHAPTER 02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原因は「図解指定」がないこと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AIに資料を作らせるときは、本文だけでなく</a:t>
            </a: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図解の形式や素材の使い方まで明示的に指示する必要がある。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4846320"/>
            <a:ext cx="2148840" cy="118872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457200" y="4846320"/>
            <a:ext cx="73152" cy="1188720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685800" y="49377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形式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85800" y="5349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2カラム / カード / 比較表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88920" y="4846320"/>
            <a:ext cx="2148840" cy="118872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2788920" y="4846320"/>
            <a:ext cx="73152" cy="1188720"/>
          </a:xfrm>
          <a:prstGeom prst="rect">
            <a:avLst/>
          </a:prstGeom>
          <a:solidFill>
            <a:srgbClr val="F3E42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3017520" y="49377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素材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017520" y="5349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アイコン / 写真 / 図形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120640" y="4846320"/>
            <a:ext cx="2148840" cy="118872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5120640" y="4846320"/>
            <a:ext cx="73152" cy="1188720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5349240" y="49377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配置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49240" y="5349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右ビジュアル / グリッド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680960" y="1600200"/>
            <a:ext cx="4023360" cy="301752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9"/>
          <p:cNvSpPr/>
          <p:nvPr/>
        </p:nvSpPr>
        <p:spPr>
          <a:xfrm>
            <a:off x="7955280" y="1920240"/>
            <a:ext cx="106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構成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955280" y="2286000"/>
            <a:ext cx="1066800" cy="0"/>
          </a:xfrm>
          <a:prstGeom prst="line">
            <a:avLst/>
          </a:prstGeom>
          <a:noFill/>
          <a:ln w="1905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8001000" y="2423160"/>
            <a:ext cx="975360" cy="457200"/>
          </a:xfrm>
          <a:prstGeom prst="rect">
            <a:avLst/>
          </a:prstGeom>
          <a:solidFill>
            <a:srgbClr val="F3E42A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2"/>
          <p:cNvSpPr/>
          <p:nvPr/>
        </p:nvSpPr>
        <p:spPr>
          <a:xfrm>
            <a:off x="8119872" y="2532888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23"/>
          <p:cNvSpPr/>
          <p:nvPr/>
        </p:nvSpPr>
        <p:spPr>
          <a:xfrm>
            <a:off x="8119872" y="2651760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4"/>
          <p:cNvSpPr/>
          <p:nvPr/>
        </p:nvSpPr>
        <p:spPr>
          <a:xfrm>
            <a:off x="8001000" y="2990088"/>
            <a:ext cx="975360" cy="457200"/>
          </a:xfrm>
          <a:prstGeom prst="rect">
            <a:avLst/>
          </a:prstGeom>
          <a:solidFill>
            <a:srgbClr val="F3E42A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5"/>
          <p:cNvSpPr/>
          <p:nvPr/>
        </p:nvSpPr>
        <p:spPr>
          <a:xfrm>
            <a:off x="8119872" y="3099816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6"/>
          <p:cNvSpPr/>
          <p:nvPr/>
        </p:nvSpPr>
        <p:spPr>
          <a:xfrm>
            <a:off x="8119872" y="3218688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Shape 27"/>
          <p:cNvSpPr/>
          <p:nvPr/>
        </p:nvSpPr>
        <p:spPr>
          <a:xfrm>
            <a:off x="8001000" y="3557016"/>
            <a:ext cx="975360" cy="457200"/>
          </a:xfrm>
          <a:prstGeom prst="rect">
            <a:avLst/>
          </a:prstGeom>
          <a:solidFill>
            <a:srgbClr val="F3E42A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30" name="Shape 28"/>
          <p:cNvSpPr/>
          <p:nvPr/>
        </p:nvSpPr>
        <p:spPr>
          <a:xfrm>
            <a:off x="8119872" y="3666744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" name="Shape 29"/>
          <p:cNvSpPr/>
          <p:nvPr/>
        </p:nvSpPr>
        <p:spPr>
          <a:xfrm>
            <a:off x="8119872" y="3785616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Text 30"/>
          <p:cNvSpPr/>
          <p:nvPr/>
        </p:nvSpPr>
        <p:spPr>
          <a:xfrm>
            <a:off x="9159240" y="1920240"/>
            <a:ext cx="106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図解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9159240" y="2286000"/>
            <a:ext cx="1066800" cy="0"/>
          </a:xfrm>
          <a:prstGeom prst="line">
            <a:avLst/>
          </a:prstGeom>
          <a:noFill/>
          <a:ln w="1905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Shape 32"/>
          <p:cNvSpPr/>
          <p:nvPr/>
        </p:nvSpPr>
        <p:spPr>
          <a:xfrm>
            <a:off x="9204960" y="2423160"/>
            <a:ext cx="975360" cy="457200"/>
          </a:xfrm>
          <a:prstGeom prst="rect">
            <a:avLst/>
          </a:prstGeom>
          <a:solidFill>
            <a:srgbClr val="F3E42A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35" name="Shape 33"/>
          <p:cNvSpPr/>
          <p:nvPr/>
        </p:nvSpPr>
        <p:spPr>
          <a:xfrm>
            <a:off x="9323832" y="2532888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6" name="Shape 34"/>
          <p:cNvSpPr/>
          <p:nvPr/>
        </p:nvSpPr>
        <p:spPr>
          <a:xfrm>
            <a:off x="9323832" y="2651760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7" name="Shape 35"/>
          <p:cNvSpPr/>
          <p:nvPr/>
        </p:nvSpPr>
        <p:spPr>
          <a:xfrm>
            <a:off x="9204960" y="2990088"/>
            <a:ext cx="975360" cy="457200"/>
          </a:xfrm>
          <a:prstGeom prst="rect">
            <a:avLst/>
          </a:prstGeom>
          <a:solidFill>
            <a:srgbClr val="F3E42A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38" name="Shape 36"/>
          <p:cNvSpPr/>
          <p:nvPr/>
        </p:nvSpPr>
        <p:spPr>
          <a:xfrm>
            <a:off x="9323832" y="3099816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9" name="Shape 37"/>
          <p:cNvSpPr/>
          <p:nvPr/>
        </p:nvSpPr>
        <p:spPr>
          <a:xfrm>
            <a:off x="9323832" y="3218688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0" name="Text 38"/>
          <p:cNvSpPr/>
          <p:nvPr/>
        </p:nvSpPr>
        <p:spPr>
          <a:xfrm>
            <a:off x="10363200" y="1920240"/>
            <a:ext cx="106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素材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10363200" y="2286000"/>
            <a:ext cx="1066800" cy="0"/>
          </a:xfrm>
          <a:prstGeom prst="line">
            <a:avLst/>
          </a:prstGeom>
          <a:noFill/>
          <a:ln w="1905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2" name="Shape 40"/>
          <p:cNvSpPr/>
          <p:nvPr/>
        </p:nvSpPr>
        <p:spPr>
          <a:xfrm>
            <a:off x="10408920" y="2423160"/>
            <a:ext cx="975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3" name="Shape 41"/>
          <p:cNvSpPr/>
          <p:nvPr/>
        </p:nvSpPr>
        <p:spPr>
          <a:xfrm>
            <a:off x="10527792" y="2532888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4" name="Shape 42"/>
          <p:cNvSpPr/>
          <p:nvPr/>
        </p:nvSpPr>
        <p:spPr>
          <a:xfrm>
            <a:off x="10527792" y="2651760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5" name="Shape 43"/>
          <p:cNvSpPr/>
          <p:nvPr/>
        </p:nvSpPr>
        <p:spPr>
          <a:xfrm>
            <a:off x="10408920" y="2990088"/>
            <a:ext cx="975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6" name="Shape 44"/>
          <p:cNvSpPr/>
          <p:nvPr/>
        </p:nvSpPr>
        <p:spPr>
          <a:xfrm>
            <a:off x="10527792" y="3099816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Shape 45"/>
          <p:cNvSpPr/>
          <p:nvPr/>
        </p:nvSpPr>
        <p:spPr>
          <a:xfrm>
            <a:off x="10527792" y="3218688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8" name="Shape 46"/>
          <p:cNvSpPr/>
          <p:nvPr/>
        </p:nvSpPr>
        <p:spPr>
          <a:xfrm>
            <a:off x="10408920" y="3557016"/>
            <a:ext cx="975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9" name="Shape 47"/>
          <p:cNvSpPr/>
          <p:nvPr/>
        </p:nvSpPr>
        <p:spPr>
          <a:xfrm>
            <a:off x="10527792" y="3666744"/>
            <a:ext cx="626974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0" name="Shape 48"/>
          <p:cNvSpPr/>
          <p:nvPr/>
        </p:nvSpPr>
        <p:spPr>
          <a:xfrm>
            <a:off x="10527792" y="3785616"/>
            <a:ext cx="442570" cy="36576"/>
          </a:xfrm>
          <a:prstGeom prst="rect">
            <a:avLst/>
          </a:prstGeom>
          <a:solidFill>
            <a:srgbClr val="77777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" name="Text 49"/>
          <p:cNvSpPr/>
          <p:nvPr/>
        </p:nvSpPr>
        <p:spPr>
          <a:xfrm>
            <a:off x="7680960" y="48006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「形式・素材・配置」を分けて指示する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728655" y="3200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03 /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KOIYAL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502920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6858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CHAPTER 03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11247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解決策は工程を分けること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11247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1つの指示でまとめてやらせるのではなく、工程を分けて順番に指示する。</a:t>
            </a:r>
            <a:endParaRPr lang="en-US" sz="18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それぞれの工程で「形式」と「素材」を明示するのがコツ。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4434840"/>
            <a:ext cx="264787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457200" y="4434840"/>
            <a:ext cx="2647874" cy="109728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685800" y="46634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5074920"/>
            <a:ext cx="219067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構成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85800" y="5623560"/>
            <a:ext cx="219067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章立てとメッセージ</a:t>
            </a:r>
            <a:endParaRPr lang="en-US" sz="11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を先に決める</a:t>
            </a:r>
            <a:endParaRPr lang="en-US" sz="115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362" y="5212080"/>
            <a:ext cx="192024" cy="192024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3333674" y="4434840"/>
            <a:ext cx="264787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2"/>
          <p:cNvSpPr/>
          <p:nvPr/>
        </p:nvSpPr>
        <p:spPr>
          <a:xfrm>
            <a:off x="3333674" y="4434840"/>
            <a:ext cx="2647874" cy="109728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3"/>
          <p:cNvSpPr/>
          <p:nvPr/>
        </p:nvSpPr>
        <p:spPr>
          <a:xfrm>
            <a:off x="3562274" y="46634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02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562274" y="5074920"/>
            <a:ext cx="219067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図解設計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3562274" y="5623560"/>
            <a:ext cx="219067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各スライドのレイ</a:t>
            </a:r>
            <a:endParaRPr lang="en-US" sz="11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アウトを指定</a:t>
            </a:r>
            <a:endParaRPr lang="en-US" sz="115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836" y="5212080"/>
            <a:ext cx="192024" cy="192024"/>
          </a:xfrm>
          <a:prstGeom prst="rect">
            <a:avLst/>
          </a:prstGeom>
        </p:spPr>
      </p:pic>
      <p:sp>
        <p:nvSpPr>
          <p:cNvPr id="20" name="Shape 16"/>
          <p:cNvSpPr/>
          <p:nvPr/>
        </p:nvSpPr>
        <p:spPr>
          <a:xfrm>
            <a:off x="6210148" y="4434840"/>
            <a:ext cx="264787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7"/>
          <p:cNvSpPr/>
          <p:nvPr/>
        </p:nvSpPr>
        <p:spPr>
          <a:xfrm>
            <a:off x="6210148" y="4434840"/>
            <a:ext cx="2647874" cy="109728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8"/>
          <p:cNvSpPr/>
          <p:nvPr/>
        </p:nvSpPr>
        <p:spPr>
          <a:xfrm>
            <a:off x="6438748" y="46634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03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438748" y="5074920"/>
            <a:ext cx="219067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素材選定</a:t>
            </a:r>
            <a:endParaRPr lang="en-US" sz="2200" dirty="0"/>
          </a:p>
        </p:txBody>
      </p:sp>
      <p:sp>
        <p:nvSpPr>
          <p:cNvPr id="24" name="Text 20"/>
          <p:cNvSpPr/>
          <p:nvPr/>
        </p:nvSpPr>
        <p:spPr>
          <a:xfrm>
            <a:off x="6438748" y="5623560"/>
            <a:ext cx="219067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アイコン・写真・</a:t>
            </a:r>
            <a:endParaRPr lang="en-US" sz="11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図形の方針を指示</a:t>
            </a:r>
            <a:endParaRPr lang="en-US" sz="115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6309" y="5212080"/>
            <a:ext cx="192024" cy="192024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9086621" y="4434840"/>
            <a:ext cx="2647874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  <a:effectLst>
            <a:outerShdw blurRad="1524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2"/>
          <p:cNvSpPr/>
          <p:nvPr/>
        </p:nvSpPr>
        <p:spPr>
          <a:xfrm>
            <a:off x="9086621" y="4434840"/>
            <a:ext cx="2647874" cy="109728"/>
          </a:xfrm>
          <a:prstGeom prst="rect">
            <a:avLst/>
          </a:prstGeom>
          <a:solidFill>
            <a:srgbClr val="F3E42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3"/>
          <p:cNvSpPr/>
          <p:nvPr/>
        </p:nvSpPr>
        <p:spPr>
          <a:xfrm>
            <a:off x="9315221" y="46634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04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9315221" y="5074920"/>
            <a:ext cx="219067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pptx化</a:t>
            </a:r>
            <a:endParaRPr lang="en-US" sz="2200" dirty="0"/>
          </a:p>
        </p:txBody>
      </p:sp>
      <p:sp>
        <p:nvSpPr>
          <p:cNvPr id="30" name="Text 25"/>
          <p:cNvSpPr/>
          <p:nvPr/>
        </p:nvSpPr>
        <p:spPr>
          <a:xfrm>
            <a:off x="9315221" y="5623560"/>
            <a:ext cx="219067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ブランド準拠で</a:t>
            </a:r>
            <a:endParaRPr lang="en-US" sz="11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ファイル化させる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728655" y="3200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04 /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KOIYAL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73152" cy="502920"/>
          </a:xfrm>
          <a:prstGeom prst="rect">
            <a:avLst/>
          </a:prstGeom>
          <a:solidFill>
            <a:srgbClr val="F3E42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6858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APPENDIX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画像クレジット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457200" y="2606040"/>
            <a:ext cx="11247120" cy="822960"/>
          </a:xfrm>
          <a:prstGeom prst="rect">
            <a:avLst/>
          </a:prstGeom>
          <a:solidFill>
            <a:srgbClr val="F8F8F8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73152" cy="822960"/>
          </a:xfrm>
          <a:prstGeom prst="rect">
            <a:avLst/>
          </a:prstGeom>
          <a:solidFill>
            <a:srgbClr val="0557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78892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234440" y="2670048"/>
            <a:ext cx="10424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実行環境からPexels/Unsplash/Pixabayへの画像ダウンロードがネットワーク制限により遮断されたため、本デッキでは「画像を取得できませんでした」。各スライドの右側ビジュアルはアイコン+図形による代替表現です。下記のUnsplash候補URLから手動でダウンロードし、各スライドに差し替えてご利用ください。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3611880"/>
            <a:ext cx="11247120" cy="411480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/>
          <p:nvPr/>
        </p:nvSpPr>
        <p:spPr>
          <a:xfrm>
            <a:off x="457200" y="3611880"/>
            <a:ext cx="960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スライド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417320" y="361188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サイト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2423160" y="3611880"/>
            <a:ext cx="3063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URL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486400" y="36118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検索キーワード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7772400" y="3611880"/>
            <a:ext cx="3950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選定理由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57200" y="4023360"/>
            <a:ext cx="1124712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5"/>
          <p:cNvSpPr/>
          <p:nvPr/>
        </p:nvSpPr>
        <p:spPr>
          <a:xfrm>
            <a:off x="457200" y="4023360"/>
            <a:ext cx="960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Slide 1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1417320" y="4023360"/>
            <a:ext cx="1005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Unsplash</a:t>
            </a:r>
            <a:endParaRPr lang="en-US" sz="1050" dirty="0"/>
          </a:p>
        </p:txBody>
      </p:sp>
      <p:sp>
        <p:nvSpPr>
          <p:cNvPr id="20" name="Text 17">
            <a:hlinkClick r:id="rId4"/>
          </p:cNvPr>
          <p:cNvSpPr/>
          <p:nvPr/>
        </p:nvSpPr>
        <p:spPr>
          <a:xfrm>
            <a:off x="2423160" y="4023360"/>
            <a:ext cx="3063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u="sng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https://unsplash.com/photos/gMsnXqILjp4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486400" y="40233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presentation / laptop / business slides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7772400" y="4023360"/>
            <a:ext cx="39502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ノートPCで資料を確認する場面。プレゼン制作のイメージに直結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457200" y="4800600"/>
            <a:ext cx="11247120" cy="777240"/>
          </a:xfrm>
          <a:prstGeom prst="rect">
            <a:avLst/>
          </a:prstGeom>
          <a:solidFill>
            <a:srgbClr val="F8F8F8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1"/>
          <p:cNvSpPr/>
          <p:nvPr/>
        </p:nvSpPr>
        <p:spPr>
          <a:xfrm>
            <a:off x="457200" y="4800600"/>
            <a:ext cx="960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Slide 2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1417320" y="4800600"/>
            <a:ext cx="1005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Unsplash</a:t>
            </a:r>
            <a:endParaRPr lang="en-US" sz="1050" dirty="0"/>
          </a:p>
        </p:txBody>
      </p:sp>
      <p:sp>
        <p:nvSpPr>
          <p:cNvPr id="26" name="Text 23">
            <a:hlinkClick r:id="rId5"/>
          </p:cNvPr>
          <p:cNvSpPr/>
          <p:nvPr/>
        </p:nvSpPr>
        <p:spPr>
          <a:xfrm>
            <a:off x="2423160" y="4800600"/>
            <a:ext cx="3063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u="sng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https://unsplash.com/photos/JXyY3jRV9oI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486400" y="48006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sticky notes / planning / whiteboard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7772400" y="4800600"/>
            <a:ext cx="39502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付箋とホワイトボードで構造化する様子。図解指定の比喩に最適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457200" y="5577840"/>
            <a:ext cx="1124712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7"/>
          <p:cNvSpPr/>
          <p:nvPr/>
        </p:nvSpPr>
        <p:spPr>
          <a:xfrm>
            <a:off x="457200" y="5577840"/>
            <a:ext cx="960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Slide 3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1417320" y="5577840"/>
            <a:ext cx="1005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Unsplash</a:t>
            </a:r>
            <a:endParaRPr lang="en-US" sz="1050" dirty="0"/>
          </a:p>
        </p:txBody>
      </p:sp>
      <p:sp>
        <p:nvSpPr>
          <p:cNvPr id="32" name="Text 29">
            <a:hlinkClick r:id="rId6"/>
          </p:cNvPr>
          <p:cNvSpPr/>
          <p:nvPr/>
        </p:nvSpPr>
        <p:spPr>
          <a:xfrm>
            <a:off x="2423160" y="5577840"/>
            <a:ext cx="3063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u="sng" dirty="0">
                <a:solidFill>
                  <a:srgbClr val="0557FF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https://unsplash.com/photos/5aiRb5f464A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5486400" y="55778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process / workflow / planning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7772400" y="5577840"/>
            <a:ext cx="395020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コルクボードに並ぶ付箋群。工程を分けるイメージと整合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457200" y="65836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77777"/>
                </a:solidFill>
                <a:latin typeface="Yu Gothic UI" pitchFamily="34" charset="0"/>
                <a:ea typeface="Yu Gothic UI" pitchFamily="34" charset="-122"/>
                <a:cs typeface="Yu Gothic UI" pitchFamily="34" charset="-120"/>
              </a:rPr>
              <a:t>ライセンス: 全てUnsplash License (商用利用可・帰属表示不要)。ブランドロゴ・著名人・特定企業の商品は含まれない構図を選定。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ワイド画面</PresentationFormat>
  <Paragraphs>81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Yu Gothic UI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Claudeで文字だらけのスライドを作らない方法</dc:title>
  <dc:subject>PptxGenJS Presentation</dc:subject>
  <dc:creator>KOIYAL</dc:creator>
  <cp:lastModifiedBy>Yoshihiro Arakawa</cp:lastModifiedBy>
  <cp:revision>1</cp:revision>
  <dcterms:created xsi:type="dcterms:W3CDTF">2026-05-18T11:56:08Z</dcterms:created>
  <dcterms:modified xsi:type="dcterms:W3CDTF">2026-05-18T12:13:49Z</dcterms:modified>
</cp:coreProperties>
</file>